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/>
    <p:restoredTop sz="94719"/>
  </p:normalViewPr>
  <p:slideViewPr>
    <p:cSldViewPr snapToGrid="0" snapToObjects="1">
      <p:cViewPr>
        <p:scale>
          <a:sx n="91" d="100"/>
          <a:sy n="91" d="100"/>
        </p:scale>
        <p:origin x="128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22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5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8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7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1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5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5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1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1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8AB88-160C-7848-9413-69698C1D15E2}" type="datetimeFigureOut">
              <a:rPr lang="en-US" smtClean="0"/>
              <a:t>10/18/16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CBBB-28DC-4942-A5CD-E9422E68B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0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61" y="-360476"/>
            <a:ext cx="4886405" cy="334712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15589" y="3810983"/>
            <a:ext cx="55335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800" b="1" smtClean="0">
                <a:latin typeface="Open Sans" charset="0"/>
                <a:ea typeface="Open Sans" charset="0"/>
                <a:cs typeface="Open Sans" charset="0"/>
              </a:rPr>
              <a:t>DISC </a:t>
            </a:r>
            <a:r>
              <a:rPr lang="en-US" sz="2800" b="1" dirty="0" smtClean="0">
                <a:latin typeface="Open Sans" charset="0"/>
                <a:ea typeface="Open Sans" charset="0"/>
                <a:cs typeface="Open Sans" charset="0"/>
              </a:rPr>
              <a:t>Personality Test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800" b="1" dirty="0" smtClean="0">
                <a:latin typeface="Open Sans" charset="0"/>
                <a:ea typeface="Open Sans" charset="0"/>
                <a:cs typeface="Open Sans" charset="0"/>
              </a:rPr>
              <a:t>Workplace Culture Assessment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800" b="1" dirty="0" smtClean="0">
                <a:latin typeface="Open Sans" charset="0"/>
                <a:ea typeface="Open Sans" charset="0"/>
                <a:cs typeface="Open Sans" charset="0"/>
              </a:rPr>
              <a:t>Skills Assessment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800" b="1" dirty="0" smtClean="0">
                <a:latin typeface="Open Sans" charset="0"/>
                <a:ea typeface="Open Sans" charset="0"/>
                <a:cs typeface="Open Sans" charset="0"/>
              </a:rPr>
              <a:t>Core Values Assessment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7114" y="323560"/>
            <a:ext cx="6135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Open Sans" charset="0"/>
                <a:ea typeface="Open Sans" charset="0"/>
                <a:cs typeface="Open Sans" charset="0"/>
              </a:rPr>
              <a:t>Find the job you love in 4 easy steps for </a:t>
            </a:r>
            <a:r>
              <a:rPr lang="en-US" sz="4000" b="1" u="sng" dirty="0" smtClean="0">
                <a:latin typeface="Bebas Neue" charset="0"/>
                <a:ea typeface="Bebas Neue" charset="0"/>
                <a:cs typeface="Bebas Neue" charset="0"/>
              </a:rPr>
              <a:t>FREE</a:t>
            </a:r>
            <a:r>
              <a:rPr lang="en-US" sz="4000" b="1" dirty="0" smtClean="0">
                <a:latin typeface="Bebas Neue" charset="0"/>
                <a:ea typeface="Bebas Neue" charset="0"/>
                <a:cs typeface="Bebas Neue" charset="0"/>
              </a:rPr>
              <a:t> :</a:t>
            </a:r>
            <a:endParaRPr lang="en-US" sz="4000" b="1" dirty="0">
              <a:latin typeface="Bebas Neue" charset="0"/>
              <a:ea typeface="Bebas Neue" charset="0"/>
              <a:cs typeface="Bebas Neue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27850" y="1991364"/>
            <a:ext cx="4167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Bebas Neue" charset="0"/>
                <a:ea typeface="Bebas Neue" charset="0"/>
                <a:cs typeface="Bebas Neue" charset="0"/>
              </a:rPr>
              <a:t>Create Profile</a:t>
            </a:r>
            <a:endParaRPr lang="en-US" sz="4000" dirty="0">
              <a:latin typeface="Bebas Neue" charset="0"/>
              <a:ea typeface="Bebas Neue" charset="0"/>
              <a:cs typeface="Bebas Neue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7850" y="3202936"/>
            <a:ext cx="4167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Bebas Neue" charset="0"/>
                <a:ea typeface="Bebas Neue" charset="0"/>
                <a:cs typeface="Bebas Neue" charset="0"/>
              </a:rPr>
              <a:t>Search Jobs</a:t>
            </a:r>
            <a:endParaRPr lang="en-US" sz="4000" dirty="0">
              <a:latin typeface="Bebas Neue" charset="0"/>
              <a:ea typeface="Bebas Neue" charset="0"/>
              <a:cs typeface="Bebas Neue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27850" y="4358236"/>
            <a:ext cx="4167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Bebas Neue" charset="0"/>
                <a:ea typeface="Bebas Neue" charset="0"/>
                <a:cs typeface="Bebas Neue" charset="0"/>
              </a:rPr>
              <a:t>Apply anywhere</a:t>
            </a:r>
            <a:endParaRPr lang="en-US" sz="4000" dirty="0">
              <a:latin typeface="Bebas Neue" charset="0"/>
              <a:ea typeface="Bebas Neue" charset="0"/>
              <a:cs typeface="Bebas Neue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61" y="2562326"/>
            <a:ext cx="5060310" cy="12107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824" y="1669764"/>
            <a:ext cx="1236051" cy="487328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527850" y="5583875"/>
            <a:ext cx="4167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Bebas Neue" charset="0"/>
                <a:ea typeface="Bebas Neue" charset="0"/>
                <a:cs typeface="Bebas Neue" charset="0"/>
              </a:rPr>
              <a:t>Love your job</a:t>
            </a:r>
            <a:endParaRPr lang="en-US" sz="4000" dirty="0">
              <a:latin typeface="Bebas Neue" charset="0"/>
              <a:ea typeface="Bebas Neue" charset="0"/>
              <a:cs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21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276" y="-256250"/>
            <a:ext cx="4886405" cy="334712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5967" y="270328"/>
            <a:ext cx="6343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Open Sans" charset="0"/>
                <a:ea typeface="Open Sans" charset="0"/>
                <a:cs typeface="Open Sans" charset="0"/>
              </a:rPr>
              <a:t>Download Our </a:t>
            </a:r>
            <a:r>
              <a:rPr lang="en-US" sz="3600" b="1" u="sng" dirty="0" smtClean="0">
                <a:latin typeface="Open Sans" charset="0"/>
                <a:ea typeface="Open Sans" charset="0"/>
                <a:cs typeface="Open Sans" charset="0"/>
              </a:rPr>
              <a:t>FREE</a:t>
            </a:r>
            <a:r>
              <a:rPr lang="en-US" sz="3600" b="1" dirty="0" smtClean="0">
                <a:latin typeface="Open Sans" charset="0"/>
                <a:ea typeface="Open Sans" charset="0"/>
                <a:cs typeface="Open Sans" charset="0"/>
              </a:rPr>
              <a:t> App</a:t>
            </a:r>
            <a:endParaRPr lang="en-US" sz="3600" b="1" dirty="0">
              <a:latin typeface="Bebas Neue" charset="0"/>
              <a:ea typeface="Bebas Neue" charset="0"/>
              <a:cs typeface="Bebas Neue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96" y="979751"/>
            <a:ext cx="4925565" cy="57375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305" y="2703015"/>
            <a:ext cx="4875497" cy="11665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166" y="4205154"/>
            <a:ext cx="2413364" cy="7642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166" y="5063826"/>
            <a:ext cx="2413364" cy="903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6780" y="4150348"/>
            <a:ext cx="1920240" cy="191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36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Bebas Neue</vt:lpstr>
      <vt:lpstr>Calibri</vt:lpstr>
      <vt:lpstr>Calibri Light</vt:lpstr>
      <vt:lpstr>Open Sans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Wakefield</dc:creator>
  <cp:lastModifiedBy>Sara Wakefield</cp:lastModifiedBy>
  <cp:revision>7</cp:revision>
  <dcterms:created xsi:type="dcterms:W3CDTF">2016-10-18T15:25:18Z</dcterms:created>
  <dcterms:modified xsi:type="dcterms:W3CDTF">2016-10-18T16:09:12Z</dcterms:modified>
</cp:coreProperties>
</file>